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8" r:id="rId8"/>
    <p:sldId id="265" r:id="rId9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A76DB2-7222-4298-AD88-79CC0D70F95C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A8C9F6-F157-4442-8D58-071DD59DDAB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фоточки\Копия Изображение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572033" cy="3571900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Творческое название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14287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«Песочные фантазии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»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фоточки\Копия Изображение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4719385" cy="5000660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Проблемный  вопрос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ru-RU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Из какого </a:t>
            </a:r>
          </a:p>
          <a:p>
            <a:pPr>
              <a:buNone/>
            </a:pPr>
            <a:r>
              <a:rPr lang="ru-RU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песка </a:t>
            </a:r>
          </a:p>
          <a:p>
            <a:pPr>
              <a:buNone/>
            </a:pPr>
            <a:r>
              <a:rPr lang="ru-RU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можно </a:t>
            </a:r>
          </a:p>
          <a:p>
            <a:pPr>
              <a:buNone/>
            </a:pPr>
            <a:r>
              <a:rPr lang="ru-RU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лепить?</a:t>
            </a:r>
            <a:endParaRPr lang="ru-RU" sz="48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Аннотация проекта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Тип проекта: </a:t>
            </a:r>
            <a:r>
              <a:rPr lang="ru-RU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исследовательско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творческий</a:t>
            </a:r>
          </a:p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Проект </a:t>
            </a:r>
            <a:r>
              <a:rPr lang="ru-RU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расчитан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всех участников образовательного процесса (Детей 3х лет, воспитателей, родителей)</a:t>
            </a:r>
          </a:p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Интеграция образовательных областей: художественное творчество(продуктивный вид деятельности), социализация(игровой вид деятельности), познание(познавательно-исследовательский вид деятельности), 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коммуникация(</a:t>
            </a:r>
            <a:r>
              <a:rPr lang="ru-RU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комммуникативный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вид деятельности), чтение художественной литературы, безопасность.</a:t>
            </a:r>
          </a:p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Продолжительность: среднесрочный</a:t>
            </a:r>
          </a:p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Итоговое завершение проекта: постройка сказочного города из песка.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Этапы проекта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i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Подготовительный</a:t>
            </a:r>
            <a:r>
              <a:rPr lang="ru-RU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-выявление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и формулировка проблемы, определение цели и задач проекта</a:t>
            </a:r>
          </a:p>
          <a:p>
            <a:r>
              <a:rPr lang="ru-RU" b="1" i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Практическая часть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организация практической деятельности: беседы, чтение художественной литературы, заучивание стихотворений и </a:t>
            </a:r>
            <a:r>
              <a:rPr lang="ru-RU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потешек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опыты, </a:t>
            </a:r>
            <a:r>
              <a:rPr lang="ru-RU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построики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из песка.</a:t>
            </a:r>
          </a:p>
          <a:p>
            <a:r>
              <a:rPr lang="ru-RU" b="1" i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Заключительный</a:t>
            </a:r>
            <a:r>
              <a:rPr lang="ru-RU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-итоговое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завершение </a:t>
            </a:r>
            <a:r>
              <a:rPr lang="ru-RU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проекта-совместная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постройка сказочного города из песка.</a:t>
            </a: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Познакомить </a:t>
            </a:r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 свойствами воды и </a:t>
            </a: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песка.</a:t>
            </a:r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0" name="Picture 6" descr="C:\Documents and Settings\Администратор\Рабочий стол\фоточки\Копия 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00306"/>
            <a:ext cx="7111972" cy="3429024"/>
          </a:xfrm>
          <a:prstGeom prst="cloud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Задачи: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Обучающие:</a:t>
            </a:r>
          </a:p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Расширять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кругозор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детей;</a:t>
            </a:r>
            <a:endParaRPr lang="ru-RU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Расширять опыт ориентировки в окружающем, обогащать детей разнообразными сенсорными впечатлениями;</a:t>
            </a:r>
          </a:p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Формировать коммуникативные навыки детей.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Развивающие:</a:t>
            </a:r>
          </a:p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Развивать психические процессы и познавательные способности детей;</a:t>
            </a:r>
          </a:p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Развивать мелкую моторику;</a:t>
            </a:r>
          </a:p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Развивать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творчество детей;</a:t>
            </a:r>
          </a:p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Развивать и укреплять физическое и психическое здоровье детей;</a:t>
            </a:r>
          </a:p>
          <a:p>
            <a:endParaRPr lang="ru-RU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Воспитывающие:</a:t>
            </a:r>
          </a:p>
          <a:p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Воспитывать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эстетические чувства,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формировать единый </a:t>
            </a:r>
            <a:r>
              <a:rPr lang="ru-RU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детско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взрослый коллектив.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Частные вопросы</a:t>
            </a: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 исследований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Как можно играть с песком?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Свойства песка.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Чтение и рассматривание художественной литературы.</a:t>
                      </a:r>
                    </a:p>
                    <a:p>
                      <a:r>
                        <a:rPr lang="ru-RU" sz="1400" dirty="0" smtClean="0"/>
                        <a:t>Проведение игр с песком</a:t>
                      </a:r>
                      <a:r>
                        <a:rPr lang="ru-RU" sz="1400" dirty="0" smtClean="0"/>
                        <a:t>, водой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Образовательное событие «Играем</a:t>
                      </a:r>
                      <a:r>
                        <a:rPr lang="ru-RU" sz="1400" baseline="0" dirty="0" smtClean="0"/>
                        <a:t> с песком».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Каким может быть песок?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Сравнение свойств сухого и мокрого песка.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Доклад о песке(домашнее задание).</a:t>
                      </a:r>
                    </a:p>
                    <a:p>
                      <a:r>
                        <a:rPr lang="ru-RU" sz="1400" dirty="0" smtClean="0"/>
                        <a:t>Экспериментирование с песком и водой.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Что происходит с песком в воде?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Свойство</a:t>
                      </a:r>
                      <a:r>
                        <a:rPr lang="ru-RU" sz="1400" baseline="0" dirty="0" smtClean="0"/>
                        <a:t> песка -удерживать воду.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Экспериментирование с песком и водой.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Что можно сделать с мокрым песком?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Выкладывание форм из влажного песка.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Доклад(домашнее задание)</a:t>
                      </a:r>
                    </a:p>
                    <a:p>
                      <a:r>
                        <a:rPr lang="ru-RU" sz="1400" dirty="0" smtClean="0"/>
                        <a:t>Образовательное событие «Весеннее развлечение с лисичкой».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 УМК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Конспекты образовательных событий: «Весеннее развлечение с Лисичкой», «Играем с песком».</a:t>
            </a:r>
          </a:p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Подбор художественного слова: загадки , стихи.</a:t>
            </a:r>
          </a:p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Консультации для родителей:»Игра в песке развивает», «Орудия труда для песочницы», «Энциклопедия «песочного человечка»», «Вода и песочек»</a:t>
            </a:r>
          </a:p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Родительское собрание: «Детская песочница-способ развития малыша»</a:t>
            </a:r>
          </a:p>
          <a:p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Домашние задания: информация о песке.</a:t>
            </a:r>
          </a:p>
          <a:p>
            <a:endParaRPr lang="ru-RU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</TotalTime>
  <Words>375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Творческое название</vt:lpstr>
      <vt:lpstr>Проблемный  вопрос</vt:lpstr>
      <vt:lpstr>Аннотация проекта</vt:lpstr>
      <vt:lpstr>Этапы проекта</vt:lpstr>
      <vt:lpstr>Цель проекта:</vt:lpstr>
      <vt:lpstr>Задачи:</vt:lpstr>
      <vt:lpstr>Частные вопросы</vt:lpstr>
      <vt:lpstr>Состав УМК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название</dc:title>
  <dc:creator>копютерь</dc:creator>
  <cp:lastModifiedBy>копютерь</cp:lastModifiedBy>
  <cp:revision>38</cp:revision>
  <dcterms:created xsi:type="dcterms:W3CDTF">2013-05-25T14:53:35Z</dcterms:created>
  <dcterms:modified xsi:type="dcterms:W3CDTF">2013-06-04T16:43:11Z</dcterms:modified>
</cp:coreProperties>
</file>